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114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8BDF8"/>
                </a:solidFill>
              </a:rPr>
              <a:t>MISSION EN ENTREPRISE — CEGEDIM / C-MEDIA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5943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</a:rPr>
              <a:t>Supervision du</a:t>
            </a:r>
            <a:endParaRPr lang="en-US" sz="4600" dirty="0"/>
          </a:p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</a:rPr>
              <a:t>Parc Players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365760" y="2606040"/>
            <a:ext cx="5669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8BDF8"/>
                </a:solidFill>
              </a:rPr>
              <a:t>Détection des incidents, diagnostic à distance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38BDF8"/>
                </a:solidFill>
              </a:rPr>
              <a:t>et remise en service des players défectueux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675120" y="731520"/>
            <a:ext cx="2286000" cy="3657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7" name="Text 5"/>
          <p:cNvSpPr/>
          <p:nvPr/>
        </p:nvSpPr>
        <p:spPr>
          <a:xfrm>
            <a:off x="6675120" y="164592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</a:rPr>
              <a:t>SAV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6675120" y="246888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8BDF8"/>
                </a:solidFill>
              </a:rPr>
              <a:t>Technicien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38BDF8"/>
                </a:solidFill>
              </a:rPr>
              <a:t>Informatique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38BDF8"/>
                </a:solidFill>
              </a:rPr>
              <a:t>N1 / N2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3566160"/>
            <a:ext cx="201168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37033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Maxence Fabignon  ·  Cegedim / C-Media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spc="300" kern="0" dirty="0">
                <a:solidFill>
                  <a:srgbClr val="FFFFFF"/>
                </a:solidFill>
              </a:rPr>
              <a:t>SOMMAIRE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4114800" cy="126187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960120"/>
            <a:ext cx="73152" cy="126187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6" name="Text 4"/>
          <p:cNvSpPr/>
          <p:nvPr/>
        </p:nvSpPr>
        <p:spPr>
          <a:xfrm>
            <a:off x="438912" y="1033272"/>
            <a:ext cx="640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01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38912" y="143560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</a:rPr>
              <a:t>Contexte de la mission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38912" y="176479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Rôle et objectif de la supervision du parc players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09160" y="960120"/>
            <a:ext cx="4114800" cy="126187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960120"/>
            <a:ext cx="73152" cy="126187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1" name="Text 9"/>
          <p:cNvSpPr/>
          <p:nvPr/>
        </p:nvSpPr>
        <p:spPr>
          <a:xfrm>
            <a:off x="4873752" y="1033272"/>
            <a:ext cx="640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02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4873752" y="143560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</a:rPr>
              <a:t>Réception de la liste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4873752" y="176479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Identification des players défectueux via ClipSanté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74320" y="2377440"/>
            <a:ext cx="4114800" cy="126187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5" name="Shape 13"/>
          <p:cNvSpPr/>
          <p:nvPr/>
        </p:nvSpPr>
        <p:spPr>
          <a:xfrm>
            <a:off x="274320" y="2377440"/>
            <a:ext cx="73152" cy="126187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6" name="Text 14"/>
          <p:cNvSpPr/>
          <p:nvPr/>
        </p:nvSpPr>
        <p:spPr>
          <a:xfrm>
            <a:off x="438912" y="2450592"/>
            <a:ext cx="640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03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438912" y="285292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</a:rPr>
              <a:t>Diagnostic à distance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438912" y="318211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Tentative d'accès via TeamViewer et analyse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09160" y="2377440"/>
            <a:ext cx="4114800" cy="126187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0" name="Shape 18"/>
          <p:cNvSpPr/>
          <p:nvPr/>
        </p:nvSpPr>
        <p:spPr>
          <a:xfrm>
            <a:off x="4709160" y="2377440"/>
            <a:ext cx="73152" cy="126187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1" name="Text 19"/>
          <p:cNvSpPr/>
          <p:nvPr/>
        </p:nvSpPr>
        <p:spPr>
          <a:xfrm>
            <a:off x="4873752" y="2450592"/>
            <a:ext cx="640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04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4873752" y="285292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</a:rPr>
              <a:t>Remise en service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4873752" y="318211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Mise à jour du logiciel et relance de la diffusion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74320" y="3794760"/>
            <a:ext cx="4114800" cy="126187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5" name="Shape 23"/>
          <p:cNvSpPr/>
          <p:nvPr/>
        </p:nvSpPr>
        <p:spPr>
          <a:xfrm>
            <a:off x="274320" y="3794760"/>
            <a:ext cx="73152" cy="126187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6" name="Text 24"/>
          <p:cNvSpPr/>
          <p:nvPr/>
        </p:nvSpPr>
        <p:spPr>
          <a:xfrm>
            <a:off x="438912" y="3867912"/>
            <a:ext cx="640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05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438912" y="427024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</a:rPr>
              <a:t>Remplacement du player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438912" y="459943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Préparation et envoi d'un player de substitution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709160" y="3794760"/>
            <a:ext cx="4114800" cy="1261872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0" name="Shape 28"/>
          <p:cNvSpPr/>
          <p:nvPr/>
        </p:nvSpPr>
        <p:spPr>
          <a:xfrm>
            <a:off x="4709160" y="3794760"/>
            <a:ext cx="73152" cy="126187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1" name="Text 29"/>
          <p:cNvSpPr/>
          <p:nvPr/>
        </p:nvSpPr>
        <p:spPr>
          <a:xfrm>
            <a:off x="4873752" y="3867912"/>
            <a:ext cx="6400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06</a:t>
            </a:r>
            <a:endParaRPr lang="en-US" sz="2400" dirty="0"/>
          </a:p>
        </p:txBody>
      </p:sp>
      <p:sp>
        <p:nvSpPr>
          <p:cNvPr id="32" name="Text 30"/>
          <p:cNvSpPr/>
          <p:nvPr/>
        </p:nvSpPr>
        <p:spPr>
          <a:xfrm>
            <a:off x="4873752" y="427024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F172A"/>
                </a:solidFill>
              </a:rPr>
              <a:t>Compétences acquises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4873752" y="4599432"/>
            <a:ext cx="3749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Bilan des compétences développées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01 — Contexte de la mission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563EB"/>
                </a:solidFill>
              </a:rPr>
              <a:t>Le parc players C-Media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365760" y="1417320"/>
            <a:ext cx="4114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0F172A"/>
                </a:solidFill>
              </a:rPr>
              <a:t>C-Media gère des centaines de players installés dans des pharmacies partenaires à travers toute la France. Ces mini PC diffusent en continu des contenus publicitaires et de santé sur les écrans en officine.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0F172A"/>
                </a:solidFill>
              </a:rPr>
              <a:t>La supervision du parc consiste à surveiller l'état de ces players et à intervenir rapidement dès qu'un incident est détecté.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4754880" y="914400"/>
            <a:ext cx="4114800" cy="393192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7" name="Text 5"/>
          <p:cNvSpPr/>
          <p:nvPr/>
        </p:nvSpPr>
        <p:spPr>
          <a:xfrm>
            <a:off x="4937760" y="1097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8BDF8"/>
                </a:solidFill>
              </a:rPr>
              <a:t>Outils utilisés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846320" y="1691640"/>
            <a:ext cx="3840480" cy="82296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9" name="Text 7"/>
          <p:cNvSpPr/>
          <p:nvPr/>
        </p:nvSpPr>
        <p:spPr>
          <a:xfrm>
            <a:off x="4983480" y="1719072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ClipSanté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83480" y="201168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8BDF8"/>
                </a:solidFill>
              </a:rPr>
              <a:t>Plateforme de supervision — état en ligne/hors ligne des players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846320" y="2697480"/>
            <a:ext cx="3840480" cy="82296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2" name="Text 10"/>
          <p:cNvSpPr/>
          <p:nvPr/>
        </p:nvSpPr>
        <p:spPr>
          <a:xfrm>
            <a:off x="4983480" y="2724912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TeamViewer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983480" y="301752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8BDF8"/>
                </a:solidFill>
              </a:rPr>
              <a:t>Outil de prise en main à distance pour diagnostic et réparation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846320" y="3703320"/>
            <a:ext cx="3840480" cy="82296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5" name="Text 13"/>
          <p:cNvSpPr/>
          <p:nvPr/>
        </p:nvSpPr>
        <p:spPr>
          <a:xfrm>
            <a:off x="4983480" y="3730752"/>
            <a:ext cx="3566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Logiciel ClipSanté (client)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83480" y="402336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8BDF8"/>
                </a:solidFill>
              </a:rPr>
              <a:t>Application installée sur le player pour la diffusion médias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02 — Réception de la liste des players défectueux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563EB"/>
                </a:solidFill>
              </a:rPr>
              <a:t>Déroulement de la détection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463040"/>
            <a:ext cx="2377440" cy="1371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150876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👨‍💼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274320" y="20116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Le manager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74320" y="2304288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8BDF8"/>
                </a:solidFill>
              </a:rPr>
              <a:t>Consulte ClipSanté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38BDF8"/>
                </a:solidFill>
              </a:rPr>
              <a:t>et détecte les players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38BDF8"/>
                </a:solidFill>
              </a:rPr>
              <a:t>hors ligne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834640" y="1920240"/>
            <a:ext cx="822960" cy="457200"/>
          </a:xfrm>
          <a:prstGeom prst="rightArrow">
            <a:avLst/>
          </a:prstGeom>
          <a:solidFill>
            <a:srgbClr val="2563EB"/>
          </a:solidFill>
          <a:ln/>
        </p:spPr>
      </p:sp>
      <p:sp>
        <p:nvSpPr>
          <p:cNvPr id="10" name="Shape 8"/>
          <p:cNvSpPr/>
          <p:nvPr/>
        </p:nvSpPr>
        <p:spPr>
          <a:xfrm>
            <a:off x="3749040" y="1463040"/>
            <a:ext cx="2377440" cy="13716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11" name="Text 9"/>
          <p:cNvSpPr/>
          <p:nvPr/>
        </p:nvSpPr>
        <p:spPr>
          <a:xfrm>
            <a:off x="3749040" y="150876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📋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749040" y="201168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Liste envoyée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749040" y="2304288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38BDF8"/>
                </a:solidFill>
              </a:rPr>
              <a:t>Nom du player,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38BDF8"/>
                </a:solidFill>
              </a:rPr>
              <a:t>localisation pharmacie,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38BDF8"/>
                </a:solidFill>
              </a:rPr>
              <a:t>statut défectueux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263640" y="1920240"/>
            <a:ext cx="822960" cy="457200"/>
          </a:xfrm>
          <a:prstGeom prst="rightArrow">
            <a:avLst/>
          </a:prstGeom>
          <a:solidFill>
            <a:srgbClr val="2563EB"/>
          </a:solidFill>
          <a:ln/>
        </p:spPr>
      </p:sp>
      <p:sp>
        <p:nvSpPr>
          <p:cNvPr id="15" name="Shape 13"/>
          <p:cNvSpPr/>
          <p:nvPr/>
        </p:nvSpPr>
        <p:spPr>
          <a:xfrm>
            <a:off x="7178040" y="1463040"/>
            <a:ext cx="1737360" cy="13716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6" name="Text 14"/>
          <p:cNvSpPr/>
          <p:nvPr/>
        </p:nvSpPr>
        <p:spPr>
          <a:xfrm>
            <a:off x="7178040" y="1508760"/>
            <a:ext cx="1737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🧑‍💻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7178040" y="2011680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Moi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178040" y="2304288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Je prends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en charge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74320" y="3017520"/>
            <a:ext cx="8595360" cy="17373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3127248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563EB"/>
                </a:solidFill>
              </a:rPr>
              <a:t>Ce que montre ClipSanté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7200" y="3547872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</a:rPr>
              <a:t>●  Player EN LIGNE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57200" y="3822192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Diffusion active — aucune action requise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291840" y="3547872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2626"/>
                </a:solidFill>
              </a:rPr>
              <a:t>●  Player HORS LIGNE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291840" y="3822192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Pas de connexion — intervention nécessaire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126480" y="3547872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97706"/>
                </a:solidFill>
              </a:rPr>
              <a:t>●  Player EN ERREUR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126480" y="3822192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Connecté mais problème de diffusion détecté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03 — Diagnostic à distance via TeamViewer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Pour chaque player signalé défectueux, je tente une connexion à distance :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4114800" cy="34747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1371600"/>
            <a:ext cx="4114800" cy="50292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37160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✅  Player ACCESSIBLE via TeamViewer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2011680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03911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1. Connexion au player à distance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514600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54203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2. Vérification de l'état du logiciel ClipSanté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017520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04495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3. Mise à jour du logiciel si nécessaire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354787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4. Relance de la diffusion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4023360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405079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5. Vérification que le player repasse en ligne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54880" y="1371600"/>
            <a:ext cx="4114800" cy="34747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1371600"/>
            <a:ext cx="4114800" cy="50292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0" name="Text 18"/>
          <p:cNvSpPr/>
          <p:nvPr/>
        </p:nvSpPr>
        <p:spPr>
          <a:xfrm>
            <a:off x="4800600" y="137160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❌  Player INACCESSIBLE via TeamViewer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937760" y="2011680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2" name="Text 20"/>
          <p:cNvSpPr/>
          <p:nvPr/>
        </p:nvSpPr>
        <p:spPr>
          <a:xfrm>
            <a:off x="5029200" y="203911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1. Player hors ligne — aucune prise en main possible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937760" y="2514600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4" name="Text 22"/>
          <p:cNvSpPr/>
          <p:nvPr/>
        </p:nvSpPr>
        <p:spPr>
          <a:xfrm>
            <a:off x="5029200" y="254203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2. Vérification de la dernière connexion connue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937760" y="3017520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Text 24"/>
          <p:cNvSpPr/>
          <p:nvPr/>
        </p:nvSpPr>
        <p:spPr>
          <a:xfrm>
            <a:off x="5029200" y="304495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3. Décision : préparer un player de remplacement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937760" y="3520440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8" name="Text 26"/>
          <p:cNvSpPr/>
          <p:nvPr/>
        </p:nvSpPr>
        <p:spPr>
          <a:xfrm>
            <a:off x="5029200" y="354787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4. Masterisation d'un nouveau player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937760" y="4023360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0" name="Text 28"/>
          <p:cNvSpPr/>
          <p:nvPr/>
        </p:nvSpPr>
        <p:spPr>
          <a:xfrm>
            <a:off x="5029200" y="4050792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72A"/>
                </a:solidFill>
              </a:rPr>
              <a:t>5. Envoi en pharmacie pour substitution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04 — Remise en service du player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Procédure appliquée lorsque le player est accessible via TeamViewer :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438912" cy="5029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1371600"/>
            <a:ext cx="438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41248" y="1389888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</a:rPr>
              <a:t>Connexion à distance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41248" y="1618488"/>
            <a:ext cx="7955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</a:rPr>
              <a:t>Accès au player via TeamViewer depuis la console de gestion. Identification du player par son nom (ex: mnd0119s_fontenay_BF_JK09).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74320" y="2084832"/>
            <a:ext cx="438912" cy="5029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2084832"/>
            <a:ext cx="438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41248" y="2103120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</a:rPr>
              <a:t>Vérification du logiciel ClipSanté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41248" y="2331720"/>
            <a:ext cx="7955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</a:rPr>
              <a:t>Contrôle de l'état de l'application cliente : processus actif, version installée, logs d'erreur éventuels.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74320" y="2798064"/>
            <a:ext cx="438912" cy="5029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4" name="Text 12"/>
          <p:cNvSpPr/>
          <p:nvPr/>
        </p:nvSpPr>
        <p:spPr>
          <a:xfrm>
            <a:off x="274320" y="2798064"/>
            <a:ext cx="438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41248" y="2816352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</a:rPr>
              <a:t>Mise à jour du logiciel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41248" y="3044952"/>
            <a:ext cx="7955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</a:rPr>
              <a:t>Si la version est obsolète ou corrompue, téléchargement et installation de la dernière version du client ClipSanté.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74320" y="3511296"/>
            <a:ext cx="438912" cy="5029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8" name="Text 16"/>
          <p:cNvSpPr/>
          <p:nvPr/>
        </p:nvSpPr>
        <p:spPr>
          <a:xfrm>
            <a:off x="274320" y="3511296"/>
            <a:ext cx="438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3529584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</a:rPr>
              <a:t>Relance de la diffusion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41248" y="3758184"/>
            <a:ext cx="7955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</a:rPr>
              <a:t>Redémarrage du service ou de l'application. Vérification que les médias publicitaires reprennent leur diffusion normalement.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74320" y="4224528"/>
            <a:ext cx="438912" cy="5029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2" name="Text 20"/>
          <p:cNvSpPr/>
          <p:nvPr/>
        </p:nvSpPr>
        <p:spPr>
          <a:xfrm>
            <a:off x="274320" y="4224528"/>
            <a:ext cx="43891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41248" y="4242816"/>
            <a:ext cx="25603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</a:rPr>
              <a:t>Contrôle final sur ClipSanté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41248" y="4471416"/>
            <a:ext cx="79552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</a:rPr>
              <a:t>Vérification sur la plateforme que le player repasse bien en statut 'en ligne' et que la diffusion est confirmée.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05 — Remplacement du player défectueux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Lorsque le player est totalement inaccessible, un remplacement est nécessaire :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77240" y="1371600"/>
            <a:ext cx="731520" cy="73152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3716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1508760" y="1709928"/>
            <a:ext cx="502920" cy="54864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Shape 6"/>
          <p:cNvSpPr/>
          <p:nvPr/>
        </p:nvSpPr>
        <p:spPr>
          <a:xfrm>
            <a:off x="411480" y="2240280"/>
            <a:ext cx="1463040" cy="10972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9" name="Text 7"/>
          <p:cNvSpPr/>
          <p:nvPr/>
        </p:nvSpPr>
        <p:spPr>
          <a:xfrm>
            <a:off x="411480" y="2286000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</a:rPr>
              <a:t>Réception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</a:rPr>
              <a:t>du stock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11480" y="2761488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Sélection d'un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player de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remplacement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2514600" y="1371600"/>
            <a:ext cx="731520" cy="73152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2" name="Text 10"/>
          <p:cNvSpPr/>
          <p:nvPr/>
        </p:nvSpPr>
        <p:spPr>
          <a:xfrm>
            <a:off x="2514600" y="13716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3246120" y="1709928"/>
            <a:ext cx="502920" cy="54864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4" name="Shape 12"/>
          <p:cNvSpPr/>
          <p:nvPr/>
        </p:nvSpPr>
        <p:spPr>
          <a:xfrm>
            <a:off x="2148840" y="2240280"/>
            <a:ext cx="1463040" cy="10972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5" name="Text 13"/>
          <p:cNvSpPr/>
          <p:nvPr/>
        </p:nvSpPr>
        <p:spPr>
          <a:xfrm>
            <a:off x="2148840" y="2286000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</a:rPr>
              <a:t>Masterisation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148840" y="2761488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Installation OS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+ logiciels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+ contenus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251960" y="1371600"/>
            <a:ext cx="731520" cy="73152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8" name="Text 16"/>
          <p:cNvSpPr/>
          <p:nvPr/>
        </p:nvSpPr>
        <p:spPr>
          <a:xfrm>
            <a:off x="4251960" y="13716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4983480" y="1709928"/>
            <a:ext cx="502920" cy="54864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0" name="Shape 18"/>
          <p:cNvSpPr/>
          <p:nvPr/>
        </p:nvSpPr>
        <p:spPr>
          <a:xfrm>
            <a:off x="3886200" y="2240280"/>
            <a:ext cx="1463040" cy="10972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1" name="Text 19"/>
          <p:cNvSpPr/>
          <p:nvPr/>
        </p:nvSpPr>
        <p:spPr>
          <a:xfrm>
            <a:off x="3886200" y="2286000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</a:rPr>
              <a:t>Ajout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</a:rPr>
              <a:t>TeamViewer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886200" y="2761488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Enregistrement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dans la console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de gestion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5989320" y="1371600"/>
            <a:ext cx="731520" cy="73152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24" name="Text 22"/>
          <p:cNvSpPr/>
          <p:nvPr/>
        </p:nvSpPr>
        <p:spPr>
          <a:xfrm>
            <a:off x="5989320" y="13716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6720840" y="1709928"/>
            <a:ext cx="502920" cy="54864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6" name="Shape 24"/>
          <p:cNvSpPr/>
          <p:nvPr/>
        </p:nvSpPr>
        <p:spPr>
          <a:xfrm>
            <a:off x="5623560" y="2240280"/>
            <a:ext cx="1463040" cy="10972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7" name="Text 25"/>
          <p:cNvSpPr/>
          <p:nvPr/>
        </p:nvSpPr>
        <p:spPr>
          <a:xfrm>
            <a:off x="5623560" y="2286000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</a:rPr>
              <a:t>Ajout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</a:rPr>
              <a:t>ClipSanté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623560" y="2761488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Association à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la pharmacie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cliente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7726680" y="1371600"/>
            <a:ext cx="731520" cy="73152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30" name="Text 28"/>
          <p:cNvSpPr/>
          <p:nvPr/>
        </p:nvSpPr>
        <p:spPr>
          <a:xfrm>
            <a:off x="7726680" y="13716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5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7360920" y="2240280"/>
            <a:ext cx="1463040" cy="10972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32" name="Text 30"/>
          <p:cNvSpPr/>
          <p:nvPr/>
        </p:nvSpPr>
        <p:spPr>
          <a:xfrm>
            <a:off x="7360920" y="2286000"/>
            <a:ext cx="1463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</a:rPr>
              <a:t>Expédition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0F172A"/>
                </a:solidFill>
              </a:rPr>
              <a:t>en pharmacie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360920" y="2761488"/>
            <a:ext cx="1463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Envoi avec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instructions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d'installation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274320" y="3520440"/>
            <a:ext cx="8595360" cy="132588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5" name="Text 33"/>
          <p:cNvSpPr/>
          <p:nvPr/>
        </p:nvSpPr>
        <p:spPr>
          <a:xfrm>
            <a:off x="457200" y="36118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8BDF8"/>
                </a:solidFill>
              </a:rPr>
              <a:t>💡  Note importante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457200" y="3913632"/>
            <a:ext cx="8321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La masterisation du player de remplacement suit exactement la même procédure que la préparation standard : installation de l'OS, déploiement des logiciels, chargement des contenus publicitaires, puis intégration dans TeamViewer et ClipSanté avant expédition.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Compétences acquises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834640" cy="3840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960120"/>
            <a:ext cx="2834640" cy="5486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96012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Support &amp; Diagnostic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11480" y="1691640"/>
            <a:ext cx="256032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6"/>
          <p:cNvSpPr/>
          <p:nvPr/>
        </p:nvSpPr>
        <p:spPr>
          <a:xfrm>
            <a:off x="411480" y="1691640"/>
            <a:ext cx="64008" cy="6858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6916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</a:rPr>
              <a:t>Analyse et diagnostic d'incidents à distance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2606040"/>
            <a:ext cx="256032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Shape 9"/>
          <p:cNvSpPr/>
          <p:nvPr/>
        </p:nvSpPr>
        <p:spPr>
          <a:xfrm>
            <a:off x="411480" y="2606040"/>
            <a:ext cx="64008" cy="6858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26060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</a:rPr>
              <a:t>Priorisation et traitement des tickets SAV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11480" y="3520440"/>
            <a:ext cx="256032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411480" y="3520440"/>
            <a:ext cx="64008" cy="6858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35204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</a:rPr>
              <a:t>Communication avec le manager et les équipes terrain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246120" y="960120"/>
            <a:ext cx="2834640" cy="3840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7" name="Shape 15"/>
          <p:cNvSpPr/>
          <p:nvPr/>
        </p:nvSpPr>
        <p:spPr>
          <a:xfrm>
            <a:off x="3246120" y="960120"/>
            <a:ext cx="2834640" cy="54864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8" name="Text 16"/>
          <p:cNvSpPr/>
          <p:nvPr/>
        </p:nvSpPr>
        <p:spPr>
          <a:xfrm>
            <a:off x="3246120" y="96012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Administration Système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383280" y="1691640"/>
            <a:ext cx="256032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Shape 18"/>
          <p:cNvSpPr/>
          <p:nvPr/>
        </p:nvSpPr>
        <p:spPr>
          <a:xfrm>
            <a:off x="3383280" y="1691640"/>
            <a:ext cx="64008" cy="6858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1" name="Text 19"/>
          <p:cNvSpPr/>
          <p:nvPr/>
        </p:nvSpPr>
        <p:spPr>
          <a:xfrm>
            <a:off x="3520440" y="16916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</a:rPr>
              <a:t>Prise en main à distance via TeamViewer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383280" y="2606040"/>
            <a:ext cx="256032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3" name="Shape 21"/>
          <p:cNvSpPr/>
          <p:nvPr/>
        </p:nvSpPr>
        <p:spPr>
          <a:xfrm>
            <a:off x="3383280" y="2606040"/>
            <a:ext cx="64008" cy="6858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4" name="Text 22"/>
          <p:cNvSpPr/>
          <p:nvPr/>
        </p:nvSpPr>
        <p:spPr>
          <a:xfrm>
            <a:off x="3520440" y="26060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</a:rPr>
              <a:t>Mise à jour et maintenance de logiciels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383280" y="3520440"/>
            <a:ext cx="256032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6" name="Shape 24"/>
          <p:cNvSpPr/>
          <p:nvPr/>
        </p:nvSpPr>
        <p:spPr>
          <a:xfrm>
            <a:off x="3383280" y="3520440"/>
            <a:ext cx="64008" cy="68580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7" name="Text 25"/>
          <p:cNvSpPr/>
          <p:nvPr/>
        </p:nvSpPr>
        <p:spPr>
          <a:xfrm>
            <a:off x="3520440" y="35204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</a:rPr>
              <a:t>Remplacement et masterisation de players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6217920" y="960120"/>
            <a:ext cx="2834640" cy="384048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9" name="Shape 27"/>
          <p:cNvSpPr/>
          <p:nvPr/>
        </p:nvSpPr>
        <p:spPr>
          <a:xfrm>
            <a:off x="6217920" y="960120"/>
            <a:ext cx="2834640" cy="54864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0" name="Text 28"/>
          <p:cNvSpPr/>
          <p:nvPr/>
        </p:nvSpPr>
        <p:spPr>
          <a:xfrm>
            <a:off x="6217920" y="960120"/>
            <a:ext cx="2834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Supervision &amp; Monitoring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6355080" y="1691640"/>
            <a:ext cx="256032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2" name="Shape 30"/>
          <p:cNvSpPr/>
          <p:nvPr/>
        </p:nvSpPr>
        <p:spPr>
          <a:xfrm>
            <a:off x="6355080" y="1691640"/>
            <a:ext cx="64008" cy="6858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3" name="Text 31"/>
          <p:cNvSpPr/>
          <p:nvPr/>
        </p:nvSpPr>
        <p:spPr>
          <a:xfrm>
            <a:off x="6492240" y="16916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</a:rPr>
              <a:t>Surveillance du parc via plateforme ClipSanté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6355080" y="2606040"/>
            <a:ext cx="256032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5" name="Shape 33"/>
          <p:cNvSpPr/>
          <p:nvPr/>
        </p:nvSpPr>
        <p:spPr>
          <a:xfrm>
            <a:off x="6355080" y="2606040"/>
            <a:ext cx="64008" cy="6858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6" name="Text 34"/>
          <p:cNvSpPr/>
          <p:nvPr/>
        </p:nvSpPr>
        <p:spPr>
          <a:xfrm>
            <a:off x="6492240" y="26060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</a:rPr>
              <a:t>Détection proactive des incidents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355080" y="3520440"/>
            <a:ext cx="2560320" cy="685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8" name="Shape 36"/>
          <p:cNvSpPr/>
          <p:nvPr/>
        </p:nvSpPr>
        <p:spPr>
          <a:xfrm>
            <a:off x="6355080" y="3520440"/>
            <a:ext cx="64008" cy="68580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39" name="Text 37"/>
          <p:cNvSpPr/>
          <p:nvPr/>
        </p:nvSpPr>
        <p:spPr>
          <a:xfrm>
            <a:off x="6492240" y="3520440"/>
            <a:ext cx="2331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</a:rPr>
              <a:t>Vérification du retour en ligne après intervention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114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8BDF8"/>
                </a:solidFill>
              </a:rPr>
              <a:t>BILAN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804672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Une mission au cœur du SAV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828800"/>
            <a:ext cx="320040" cy="3200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8288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185623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Capacité à détecter et traiter rapidement des incidents sur un parc de players à l'échelle nationale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365760" y="2514600"/>
            <a:ext cx="320040" cy="3200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25146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254203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Maîtrise des outils de supervision et de prise en main à distance (ClipSanté, TeamViewer)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65760" y="3200400"/>
            <a:ext cx="320040" cy="3200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32004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322783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Autonomie dans la prise de décision : réparation à distance ou remplacement du matériel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365760" y="3886200"/>
            <a:ext cx="320040" cy="3200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38862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3913632"/>
            <a:ext cx="7955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FFFFF"/>
                </a:solidFill>
              </a:rPr>
              <a:t>Compréhension complète du cycle de vie d'un player : de la préparation à la supervision continue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365760" y="4663440"/>
            <a:ext cx="841248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8" name="Text 16"/>
          <p:cNvSpPr/>
          <p:nvPr/>
        </p:nvSpPr>
        <p:spPr>
          <a:xfrm>
            <a:off x="365760" y="4736592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Maxence Fabignon  —  BTS SIO SISR  —  Cegedim / C-Media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2026-05-06T10:26:14Z</dcterms:created>
  <dcterms:modified xsi:type="dcterms:W3CDTF">2026-05-06T10:26:14Z</dcterms:modified>
</cp:coreProperties>
</file>