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521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01776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734544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82919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946362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78534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633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22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630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446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343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87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14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81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69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25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19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AC0C19-AD8A-4F84-887F-3BA1FAACB4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7343" y="3429000"/>
            <a:ext cx="5518066" cy="2268559"/>
          </a:xfrm>
        </p:spPr>
        <p:txBody>
          <a:bodyPr>
            <a:normAutofit fontScale="90000"/>
          </a:bodyPr>
          <a:lstStyle/>
          <a:p>
            <a:r>
              <a:rPr lang="fr-FR" dirty="0"/>
              <a:t>Préparation </a:t>
            </a:r>
            <a:r>
              <a:rPr lang="fr-FR" dirty="0" err="1"/>
              <a:t>player</a:t>
            </a:r>
            <a:r>
              <a:rPr lang="fr-FR" dirty="0"/>
              <a:t> pour diffusion d’écran  </a:t>
            </a:r>
          </a:p>
        </p:txBody>
      </p:sp>
    </p:spTree>
    <p:extLst>
      <p:ext uri="{BB962C8B-B14F-4D97-AF65-F5344CB8AC3E}">
        <p14:creationId xmlns:p14="http://schemas.microsoft.com/office/powerpoint/2010/main" val="469906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4E6786-9063-4092-84EA-3AD58A010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3570" y="326377"/>
            <a:ext cx="7958331" cy="1077229"/>
          </a:xfrm>
        </p:spPr>
        <p:txBody>
          <a:bodyPr/>
          <a:lstStyle/>
          <a:p>
            <a:pPr algn="l"/>
            <a:r>
              <a:rPr lang="fr-FR" b="1" dirty="0"/>
              <a:t>Sommaire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B9EC54-E2ED-401E-A575-ED951A11F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2656" y="1772096"/>
            <a:ext cx="7366688" cy="305921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dirty="0"/>
              <a:t>1 Masterisation du Player </a:t>
            </a:r>
          </a:p>
          <a:p>
            <a:pPr marL="0" indent="0">
              <a:buNone/>
            </a:pPr>
            <a:r>
              <a:rPr lang="fr-FR" sz="2400" dirty="0"/>
              <a:t>2 Ajout du Player sur TeamViewer et clip santé </a:t>
            </a:r>
          </a:p>
          <a:p>
            <a:pPr marL="0" indent="0">
              <a:buNone/>
            </a:pPr>
            <a:r>
              <a:rPr lang="fr-FR" sz="2400" dirty="0"/>
              <a:t>3 Compétence acquise </a:t>
            </a:r>
          </a:p>
          <a:p>
            <a:pPr marL="0" indent="0"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812423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293A76-D9F8-4A29-8AE1-EE2CD0AD4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sz="3600" dirty="0"/>
              <a:t>Masterisation du </a:t>
            </a:r>
            <a:r>
              <a:rPr lang="fr-FR" sz="3600" dirty="0" err="1"/>
              <a:t>player</a:t>
            </a:r>
            <a:r>
              <a:rPr lang="fr-FR" sz="3600" dirty="0"/>
              <a:t> </a:t>
            </a:r>
            <a:br>
              <a:rPr lang="fr-FR" sz="3600" dirty="0"/>
            </a:br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74CC3749-2C8D-4824-9382-18B7488E25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0940" y="1766035"/>
            <a:ext cx="2248495" cy="3997325"/>
          </a:xfr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D1A5C64F-703B-40AD-9FC4-23218D75EA83}"/>
              </a:ext>
            </a:extLst>
          </p:cNvPr>
          <p:cNvSpPr txBox="1"/>
          <p:nvPr/>
        </p:nvSpPr>
        <p:spPr>
          <a:xfrm>
            <a:off x="3049138" y="6049944"/>
            <a:ext cx="8541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JK09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3B2CC4E5-D9F5-4494-AAF6-8362FAC3E2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664599"/>
            <a:ext cx="2305553" cy="4098761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3979F8E4-244C-4C08-8170-0361E4BAE261}"/>
              </a:ext>
            </a:extLst>
          </p:cNvPr>
          <p:cNvSpPr txBox="1"/>
          <p:nvPr/>
        </p:nvSpPr>
        <p:spPr>
          <a:xfrm>
            <a:off x="6328012" y="6020232"/>
            <a:ext cx="60937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J64</a:t>
            </a:r>
          </a:p>
        </p:txBody>
      </p:sp>
    </p:spTree>
    <p:extLst>
      <p:ext uri="{BB962C8B-B14F-4D97-AF65-F5344CB8AC3E}">
        <p14:creationId xmlns:p14="http://schemas.microsoft.com/office/powerpoint/2010/main" val="2462629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E8E04B-2D3F-4436-9147-BF0ACB006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600" dirty="0"/>
              <a:t>Ajout du </a:t>
            </a:r>
            <a:r>
              <a:rPr lang="fr-FR" sz="3600" dirty="0" err="1"/>
              <a:t>player</a:t>
            </a:r>
            <a:r>
              <a:rPr lang="fr-FR" sz="3600" dirty="0"/>
              <a:t> sur </a:t>
            </a:r>
            <a:r>
              <a:rPr lang="fr-FR" sz="3600" dirty="0" err="1"/>
              <a:t>teamviwer</a:t>
            </a:r>
            <a:r>
              <a:rPr lang="fr-FR" sz="3600" dirty="0"/>
              <a:t> et </a:t>
            </a:r>
            <a:r>
              <a:rPr lang="fr-FR" sz="3600" dirty="0" err="1"/>
              <a:t>clipsanté</a:t>
            </a:r>
            <a:r>
              <a:rPr lang="fr-FR" sz="3600" dirty="0"/>
              <a:t> </a:t>
            </a:r>
            <a:br>
              <a:rPr lang="fr-FR" sz="3600" dirty="0"/>
            </a:br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5C4BBCD5-C9A3-4D78-A0DF-3326D200AF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420" y="1649691"/>
            <a:ext cx="10904561" cy="843045"/>
          </a:xfr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F74BA62D-56E2-423A-AEDA-0D59AE4E5F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420" y="2694799"/>
            <a:ext cx="11013743" cy="734201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796D7357-F30F-48EA-B76D-9CE4ECCD65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420" y="3631063"/>
            <a:ext cx="7820167" cy="1181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464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85BDDC-C1C2-4924-A931-C737F50B9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b="1" dirty="0"/>
              <a:t>Compétence acquise 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2D17B6-B034-45BA-B509-681BBDEAF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fr-FR" b="1" dirty="0"/>
              <a:t>Support informatique à distance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b="1" dirty="0"/>
              <a:t>Configuration et optimisation des sessions TeamViewer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b="1" dirty="0"/>
              <a:t>Analyse de problèmes techniques</a:t>
            </a:r>
          </a:p>
        </p:txBody>
      </p:sp>
    </p:spTree>
    <p:extLst>
      <p:ext uri="{BB962C8B-B14F-4D97-AF65-F5344CB8AC3E}">
        <p14:creationId xmlns:p14="http://schemas.microsoft.com/office/powerpoint/2010/main" val="128636201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173</TotalTime>
  <Words>54</Words>
  <Application>Microsoft Office PowerPoint</Application>
  <PresentationFormat>Grand écran</PresentationFormat>
  <Paragraphs>15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Facette</vt:lpstr>
      <vt:lpstr>Préparation player pour diffusion d’écran  </vt:lpstr>
      <vt:lpstr>Sommaire </vt:lpstr>
      <vt:lpstr>Masterisation du player  </vt:lpstr>
      <vt:lpstr>Ajout du player sur teamviwer et clipsanté  </vt:lpstr>
      <vt:lpstr>Compétence acquise 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Préparation player pour diffusion d’écran</dc:title>
  <dc:creator>Maxence FABIGNON</dc:creator>
  <cp:lastModifiedBy>Maxence FABIGNON</cp:lastModifiedBy>
  <cp:revision>8</cp:revision>
  <dcterms:created xsi:type="dcterms:W3CDTF">2025-01-15T11:21:17Z</dcterms:created>
  <dcterms:modified xsi:type="dcterms:W3CDTF">2025-05-19T10:40:26Z</dcterms:modified>
</cp:coreProperties>
</file>