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5029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spc="400" kern="0" dirty="0">
                <a:solidFill>
                  <a:srgbClr val="38BDF8"/>
                </a:solidFill>
              </a:rPr>
              <a:t>MISSION EN ENTREPRISE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1051560"/>
            <a:ext cx="84124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Préparation Player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365760" y="196596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dirty="0">
                <a:solidFill>
                  <a:srgbClr val="38BDF8"/>
                </a:solidFill>
              </a:rPr>
              <a:t>pour la diffusion d'écran en pharmacie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365760" y="2788920"/>
            <a:ext cx="2286000" cy="45720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7" name="Text 5"/>
          <p:cNvSpPr/>
          <p:nvPr/>
        </p:nvSpPr>
        <p:spPr>
          <a:xfrm>
            <a:off x="365760" y="301752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Maxence Fabignon  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·  BTS SIO SISR  ·  Cegedim / C-Media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7132320" y="914400"/>
            <a:ext cx="1920240" cy="2926080"/>
          </a:xfrm>
          <a:prstGeom prst="rect">
            <a:avLst/>
          </a:prstGeom>
          <a:solidFill>
            <a:srgbClr val="1D4ED8">
              <a:alpha val="2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7223760" y="1645920"/>
            <a:ext cx="17373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C-MEDIA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CEGEDIM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spc="300" kern="0" dirty="0">
                <a:solidFill>
                  <a:srgbClr val="FFFFFF"/>
                </a:solidFill>
              </a:rPr>
              <a:t>SOMMAIRE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4114800" cy="1645920"/>
          </a:xfrm>
          <a:prstGeom prst="rect">
            <a:avLst/>
          </a:prstGeom>
          <a:solidFill>
            <a:srgbClr val="F1F5F9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05840"/>
            <a:ext cx="91440" cy="1645920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143000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D4ED8"/>
                </a:solidFill>
              </a:rPr>
              <a:t>01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160020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Contexte de la mission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196596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Présentation de l'entreprise et du rôle du player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54880" y="1005840"/>
            <a:ext cx="4114800" cy="1645920"/>
          </a:xfrm>
          <a:prstGeom prst="rect">
            <a:avLst/>
          </a:prstGeom>
          <a:solidFill>
            <a:srgbClr val="F1F5F9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005840"/>
            <a:ext cx="91440" cy="1645920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11" name="Text 9"/>
          <p:cNvSpPr/>
          <p:nvPr/>
        </p:nvSpPr>
        <p:spPr>
          <a:xfrm>
            <a:off x="4937760" y="1143000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D4ED8"/>
                </a:solidFill>
              </a:rPr>
              <a:t>02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4937760" y="160020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Masterisation du Player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937760" y="196596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Installation du système et configuration initiale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2926080"/>
            <a:ext cx="4114800" cy="1645920"/>
          </a:xfrm>
          <a:prstGeom prst="rect">
            <a:avLst/>
          </a:prstGeom>
          <a:solidFill>
            <a:srgbClr val="F1F5F9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2926080"/>
            <a:ext cx="91440" cy="1645920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3063240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D4ED8"/>
                </a:solidFill>
              </a:rPr>
              <a:t>03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457200" y="352044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Ajout sur TeamViewer &amp; ClipSanté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57200" y="388620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Intégration aux outils de gestion et de diffusion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54880" y="2926080"/>
            <a:ext cx="4114800" cy="1645920"/>
          </a:xfrm>
          <a:prstGeom prst="rect">
            <a:avLst/>
          </a:prstGeom>
          <a:solidFill>
            <a:srgbClr val="F1F5F9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54880" y="2926080"/>
            <a:ext cx="91440" cy="1645920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21" name="Text 19"/>
          <p:cNvSpPr/>
          <p:nvPr/>
        </p:nvSpPr>
        <p:spPr>
          <a:xfrm>
            <a:off x="4937760" y="3063240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D4ED8"/>
                </a:solidFill>
              </a:rPr>
              <a:t>04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4937760" y="352044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Compétences acquises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937760" y="388620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Bilan des compétences développées lors de la mission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01 — Contexte de la mission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96012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4ED8"/>
                </a:solidFill>
              </a:rPr>
              <a:t>Les équipements</a:t>
            </a:r>
            <a:endParaRPr lang="en-US" sz="1500" dirty="0"/>
          </a:p>
        </p:txBody>
      </p:sp>
      <p:pic>
        <p:nvPicPr>
          <p:cNvPr id="5" name="Image 0" descr="/home/claude/player_jk09.jpe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914400" y="1463040"/>
            <a:ext cx="2560320" cy="22860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14400" y="379476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JK09</a:t>
            </a:r>
            <a:endParaRPr lang="en-US" sz="1300" dirty="0"/>
          </a:p>
        </p:txBody>
      </p:sp>
      <p:pic>
        <p:nvPicPr>
          <p:cNvPr id="7" name="Image 1" descr="/home/claude/player_j64.jpe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5669280" y="1463040"/>
            <a:ext cx="2560320" cy="228600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5669280" y="379476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J64</a:t>
            </a:r>
            <a:endParaRPr lang="en-US" sz="1300" dirty="0"/>
          </a:p>
        </p:txBody>
      </p:sp>
      <p:sp>
        <p:nvSpPr>
          <p:cNvPr id="9" name="Shape 5"/>
          <p:cNvSpPr/>
          <p:nvPr/>
        </p:nvSpPr>
        <p:spPr>
          <a:xfrm>
            <a:off x="3566160" y="1463040"/>
            <a:ext cx="2011680" cy="2286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10" name="Text 6"/>
          <p:cNvSpPr/>
          <p:nvPr/>
        </p:nvSpPr>
        <p:spPr>
          <a:xfrm>
            <a:off x="3611880" y="160020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38BDF8"/>
                </a:solidFill>
              </a:rPr>
              <a:t>▸  </a:t>
            </a:r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Mini PC de diffusion</a:t>
            </a:r>
            <a:endParaRPr lang="en-US" sz="1050" dirty="0"/>
          </a:p>
        </p:txBody>
      </p:sp>
      <p:sp>
        <p:nvSpPr>
          <p:cNvPr id="11" name="Text 7"/>
          <p:cNvSpPr/>
          <p:nvPr/>
        </p:nvSpPr>
        <p:spPr>
          <a:xfrm>
            <a:off x="3611880" y="210312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38BDF8"/>
                </a:solidFill>
              </a:rPr>
              <a:t>▸  </a:t>
            </a:r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Installé en pharmacie</a:t>
            </a:r>
            <a:endParaRPr lang="en-US" sz="1050" dirty="0"/>
          </a:p>
        </p:txBody>
      </p:sp>
      <p:sp>
        <p:nvSpPr>
          <p:cNvPr id="12" name="Text 8"/>
          <p:cNvSpPr/>
          <p:nvPr/>
        </p:nvSpPr>
        <p:spPr>
          <a:xfrm>
            <a:off x="3611880" y="260604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38BDF8"/>
                </a:solidFill>
              </a:rPr>
              <a:t>▸  </a:t>
            </a:r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Contenus pub &amp; santé</a:t>
            </a:r>
            <a:endParaRPr lang="en-US" sz="1050" dirty="0"/>
          </a:p>
        </p:txBody>
      </p:sp>
      <p:sp>
        <p:nvSpPr>
          <p:cNvPr id="13" name="Text 9"/>
          <p:cNvSpPr/>
          <p:nvPr/>
        </p:nvSpPr>
        <p:spPr>
          <a:xfrm>
            <a:off x="3611880" y="310896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38BDF8"/>
                </a:solidFill>
              </a:rPr>
              <a:t>▸  </a:t>
            </a:r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Géré via TeamViewer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02 — Masterisation du Player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La masterisation consiste à préparer le player en installant le système d'exploitation et les logiciels nécessaires avant son envoi en pharmacie.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65760" y="1691640"/>
            <a:ext cx="457200" cy="475488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691640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60120" y="1709928"/>
            <a:ext cx="7772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Installation des logiciels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60120" y="1947672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Déploiement des applications nécessaires à la diffusion de contenus (lecteur média, agent de gestion).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2514600"/>
            <a:ext cx="457200" cy="475488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" y="2514600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60120" y="2532888"/>
            <a:ext cx="7772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Chargement des contenus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960120" y="2770632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Intégration des médias publicitaires destinés à la pharmacie cliente.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65760" y="3337560"/>
            <a:ext cx="457200" cy="475488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14" name="Text 12"/>
          <p:cNvSpPr/>
          <p:nvPr/>
        </p:nvSpPr>
        <p:spPr>
          <a:xfrm>
            <a:off x="365760" y="3337560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60120" y="3355848"/>
            <a:ext cx="7772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Tests &amp; vérification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960120" y="3593592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Vérification du bon fonctionnement avant expédition.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03 — Ajout sur TeamViewer &amp; ClipSanté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4114800" cy="384048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5" name="Shape 3"/>
          <p:cNvSpPr/>
          <p:nvPr/>
        </p:nvSpPr>
        <p:spPr>
          <a:xfrm>
            <a:off x="274320" y="960120"/>
            <a:ext cx="4114800" cy="502920"/>
          </a:xfrm>
          <a:prstGeom prst="rect">
            <a:avLst/>
          </a:prstGeom>
          <a:solidFill>
            <a:srgbClr val="0E60A8"/>
          </a:solidFill>
          <a:ln/>
        </p:spPr>
      </p:sp>
      <p:sp>
        <p:nvSpPr>
          <p:cNvPr id="6" name="Text 4"/>
          <p:cNvSpPr/>
          <p:nvPr/>
        </p:nvSpPr>
        <p:spPr>
          <a:xfrm>
            <a:off x="274320" y="96012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TeamViewer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57200" y="160020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60A8"/>
                </a:solidFill>
              </a:rPr>
              <a:t>✓  </a:t>
            </a:r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Ajout du player dans la console de gestion TeamViewer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2167128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60A8"/>
                </a:solidFill>
              </a:rPr>
              <a:t>✓  </a:t>
            </a:r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Attribution d'un nom identifiant la pharmacie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2734056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60A8"/>
                </a:solidFill>
              </a:rPr>
              <a:t>✓  </a:t>
            </a:r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Configuration de l'accès à distance sécurisé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330098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60A8"/>
                </a:solidFill>
              </a:rPr>
              <a:t>✓  </a:t>
            </a:r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Vérification de la connexion et des droits d'accès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57200" y="3867912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60A8"/>
                </a:solidFill>
              </a:rPr>
              <a:t>✓  </a:t>
            </a:r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Permet la maintenance et le dépannage à distance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754880" y="960120"/>
            <a:ext cx="4114800" cy="384048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3" name="Shape 11"/>
          <p:cNvSpPr/>
          <p:nvPr/>
        </p:nvSpPr>
        <p:spPr>
          <a:xfrm>
            <a:off x="4754880" y="960120"/>
            <a:ext cx="4114800" cy="50292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4" name="Text 12"/>
          <p:cNvSpPr/>
          <p:nvPr/>
        </p:nvSpPr>
        <p:spPr>
          <a:xfrm>
            <a:off x="4754880" y="96012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ClipSanté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937760" y="160020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</a:rPr>
              <a:t>✓  </a:t>
            </a:r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Enregistrement du player dans la plateforme ClipSanté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937760" y="2167128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</a:rPr>
              <a:t>✓  </a:t>
            </a:r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Association à la pharmacie cliente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937760" y="2734056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</a:rPr>
              <a:t>✓  </a:t>
            </a:r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Paramétrage des playlists et contenus à diffuser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937760" y="330098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</a:rPr>
              <a:t>✓  </a:t>
            </a:r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Vérification de la bonne réception des médias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937760" y="3867912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</a:rPr>
              <a:t>✓  </a:t>
            </a:r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Outil de supervision de l'affichage dynamique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04 — Compétences acquises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2834640" cy="384048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5" name="Shape 3"/>
          <p:cNvSpPr/>
          <p:nvPr/>
        </p:nvSpPr>
        <p:spPr>
          <a:xfrm>
            <a:off x="274320" y="960120"/>
            <a:ext cx="2834640" cy="54864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6" name="Text 4"/>
          <p:cNvSpPr/>
          <p:nvPr/>
        </p:nvSpPr>
        <p:spPr>
          <a:xfrm>
            <a:off x="274320" y="960120"/>
            <a:ext cx="2834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Support &amp; Assistance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11480" y="1691640"/>
            <a:ext cx="256032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11480" y="1691640"/>
            <a:ext cx="64008" cy="68580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691640"/>
            <a:ext cx="2331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Support informatique à distance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11480" y="2606040"/>
            <a:ext cx="256032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11480" y="2606040"/>
            <a:ext cx="64008" cy="68580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2606040"/>
            <a:ext cx="2331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Gestion et clôture de tickets SAV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11480" y="3520440"/>
            <a:ext cx="256032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11480" y="3520440"/>
            <a:ext cx="64008" cy="68580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3520440"/>
            <a:ext cx="2331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Communication avec les pharmaciens clients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246120" y="960120"/>
            <a:ext cx="2834640" cy="384048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7" name="Shape 15"/>
          <p:cNvSpPr/>
          <p:nvPr/>
        </p:nvSpPr>
        <p:spPr>
          <a:xfrm>
            <a:off x="3246120" y="960120"/>
            <a:ext cx="2834640" cy="54864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8" name="Text 16"/>
          <p:cNvSpPr/>
          <p:nvPr/>
        </p:nvSpPr>
        <p:spPr>
          <a:xfrm>
            <a:off x="3246120" y="960120"/>
            <a:ext cx="2834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Administration Système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383280" y="1691640"/>
            <a:ext cx="256032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383280" y="1691640"/>
            <a:ext cx="64008" cy="68580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1" name="Text 19"/>
          <p:cNvSpPr/>
          <p:nvPr/>
        </p:nvSpPr>
        <p:spPr>
          <a:xfrm>
            <a:off x="3520440" y="1691640"/>
            <a:ext cx="2331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Masterisation de postes (image système)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383280" y="2606040"/>
            <a:ext cx="256032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383280" y="2606040"/>
            <a:ext cx="64008" cy="68580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4" name="Text 22"/>
          <p:cNvSpPr/>
          <p:nvPr/>
        </p:nvSpPr>
        <p:spPr>
          <a:xfrm>
            <a:off x="3520440" y="2606040"/>
            <a:ext cx="2331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Installation et configuration de logiciels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383280" y="3520440"/>
            <a:ext cx="256032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383280" y="3520440"/>
            <a:ext cx="64008" cy="68580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7" name="Text 25"/>
          <p:cNvSpPr/>
          <p:nvPr/>
        </p:nvSpPr>
        <p:spPr>
          <a:xfrm>
            <a:off x="3520440" y="3520440"/>
            <a:ext cx="2331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Préparation et déploiement de matériel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217920" y="960120"/>
            <a:ext cx="2834640" cy="384048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9" name="Shape 27"/>
          <p:cNvSpPr/>
          <p:nvPr/>
        </p:nvSpPr>
        <p:spPr>
          <a:xfrm>
            <a:off x="6217920" y="960120"/>
            <a:ext cx="2834640" cy="54864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0" name="Text 28"/>
          <p:cNvSpPr/>
          <p:nvPr/>
        </p:nvSpPr>
        <p:spPr>
          <a:xfrm>
            <a:off x="6217920" y="960120"/>
            <a:ext cx="2834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Outils &amp; Technologies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6355080" y="1691640"/>
            <a:ext cx="256032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6355080" y="1691640"/>
            <a:ext cx="64008" cy="6858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3" name="Text 31"/>
          <p:cNvSpPr/>
          <p:nvPr/>
        </p:nvSpPr>
        <p:spPr>
          <a:xfrm>
            <a:off x="6492240" y="1691640"/>
            <a:ext cx="2331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Configuration TeamViewer (accès distant)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6355080" y="2606040"/>
            <a:ext cx="256032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6355080" y="2606040"/>
            <a:ext cx="64008" cy="6858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6" name="Text 34"/>
          <p:cNvSpPr/>
          <p:nvPr/>
        </p:nvSpPr>
        <p:spPr>
          <a:xfrm>
            <a:off x="6492240" y="2606040"/>
            <a:ext cx="2331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Gestion de la plateforme ClipSanté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6355080" y="3520440"/>
            <a:ext cx="256032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6355080" y="3520440"/>
            <a:ext cx="64008" cy="6858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9" name="Text 37"/>
          <p:cNvSpPr/>
          <p:nvPr/>
        </p:nvSpPr>
        <p:spPr>
          <a:xfrm>
            <a:off x="6492240" y="3520440"/>
            <a:ext cx="2331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Diffusion de contenus sur écrans (digital signage)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5720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8BDF8"/>
                </a:solidFill>
              </a:rPr>
              <a:t>BILAN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</a:rPr>
              <a:t>Une mission complète et formatrice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365760" y="1965960"/>
            <a:ext cx="320040" cy="320040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9659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1993392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Prise en charge autonome de A à Z d'une préparation player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2651760"/>
            <a:ext cx="320040" cy="320040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9" name="Text 7"/>
          <p:cNvSpPr/>
          <p:nvPr/>
        </p:nvSpPr>
        <p:spPr>
          <a:xfrm>
            <a:off x="365760" y="26517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2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22960" y="2679192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Maîtrise des outils professionnels (TeamViewer, ClipSanté)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3337560"/>
            <a:ext cx="320040" cy="320040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12" name="Text 10"/>
          <p:cNvSpPr/>
          <p:nvPr/>
        </p:nvSpPr>
        <p:spPr>
          <a:xfrm>
            <a:off x="365760" y="33375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3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22960" y="3364992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Développement de compétences SISR en conditions réelles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65760" y="4023360"/>
            <a:ext cx="320040" cy="320040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15" name="Text 13"/>
          <p:cNvSpPr/>
          <p:nvPr/>
        </p:nvSpPr>
        <p:spPr>
          <a:xfrm>
            <a:off x="365760" y="40233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4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22960" y="4050792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Collaboration avec les techniciens terrain lors du paramétrage final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65760" y="4663440"/>
            <a:ext cx="8412480" cy="45720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18" name="Text 16"/>
          <p:cNvSpPr/>
          <p:nvPr/>
        </p:nvSpPr>
        <p:spPr>
          <a:xfrm>
            <a:off x="365760" y="47548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Maxence Fabignon  —  BTS SIO SISR  —  Cegedim / C-Media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Préparation Player - Mission Entreprise</dc:title>
  <dc:subject>PptxGenJS Presentation</dc:subject>
  <dc:creator>PptxGenJS</dc:creator>
  <cp:lastModifiedBy>PptxGenJS</cp:lastModifiedBy>
  <cp:revision>1</cp:revision>
  <dcterms:created xsi:type="dcterms:W3CDTF">2026-05-05T14:08:02Z</dcterms:created>
  <dcterms:modified xsi:type="dcterms:W3CDTF">2026-05-05T14:08:02Z</dcterms:modified>
</cp:coreProperties>
</file>